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3" r:id="rId4"/>
    <p:sldId id="257" r:id="rId5"/>
    <p:sldId id="265" r:id="rId6"/>
    <p:sldId id="262" r:id="rId7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2" userDrawn="1">
          <p15:clr>
            <a:srgbClr val="A4A3A4"/>
          </p15:clr>
        </p15:guide>
        <p15:guide id="2" pos="5360" userDrawn="1">
          <p15:clr>
            <a:srgbClr val="A4A3A4"/>
          </p15:clr>
        </p15:guide>
        <p15:guide id="3" orient="horz" pos="2273" userDrawn="1">
          <p15:clr>
            <a:srgbClr val="A4A3A4"/>
          </p15:clr>
        </p15:guide>
        <p15:guide id="4" pos="370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orient="horz" pos="1071" userDrawn="1">
          <p15:clr>
            <a:srgbClr val="A4A3A4"/>
          </p15:clr>
        </p15:guide>
        <p15:guide id="7" pos="756" userDrawn="1">
          <p15:clr>
            <a:srgbClr val="A4A3A4"/>
          </p15:clr>
        </p15:guide>
        <p15:guide id="8" orient="horz" pos="38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002B"/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F2305C-10EB-4375-BF59-8EA4CA36D302}" v="3" dt="2024-10-24T13:14:11.2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3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324" y="72"/>
      </p:cViewPr>
      <p:guideLst>
        <p:guide orient="horz" pos="572"/>
        <p:guide pos="5360"/>
        <p:guide orient="horz" pos="2273"/>
        <p:guide pos="370"/>
        <p:guide orient="horz" pos="4042"/>
        <p:guide orient="horz" pos="1071"/>
        <p:guide pos="756"/>
        <p:guide orient="horz" pos="38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0B81645-51B6-CD43-65CE-378D6D2F4F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49C9F0C-8442-28F3-1581-F043B9A4AD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64D867A-BB5B-8A8F-F669-0C3D5526D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BB95-B467-4439-8B16-3FA8ADAB3E47}" type="datetimeFigureOut">
              <a:rPr lang="es-AR" smtClean="0"/>
              <a:t>05/11/2024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8C0993E-375C-08BC-C4E9-0F9281C23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0B2FD6E-B9C7-8F2F-4B1E-255852874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4A15B-93B9-497F-A443-7C3AE57B4D4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5368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C748ED-C29F-65C6-FDDF-A1320A2F9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77732CB-1877-DF09-071B-BEFE3DB77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94EE6C9-87F4-897A-CEED-53696DC57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BB95-B467-4439-8B16-3FA8ADAB3E47}" type="datetimeFigureOut">
              <a:rPr lang="es-AR" smtClean="0"/>
              <a:t>05/11/2024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4FC4604-3F2C-EB6E-6797-0FEFA33B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6416E2D-6629-D22A-40E4-F4E1AB79E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4A15B-93B9-497F-A443-7C3AE57B4D4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9809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C9C0848-0C71-8F39-0F6A-8643D87A8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B7127274-BF83-879E-2B8F-E87E308A82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D9163C9-1E17-CE5E-B58B-59A80BDC2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BB95-B467-4439-8B16-3FA8ADAB3E47}" type="datetimeFigureOut">
              <a:rPr lang="es-AR" smtClean="0"/>
              <a:t>05/11/2024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10C5145-D19A-9B75-75A0-B2DF19FFB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8FC3E85-718D-7436-D67B-D571B2FEA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4A15B-93B9-497F-A443-7C3AE57B4D4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91596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B14D234-5B8D-A70A-F344-98C536FF0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3E5CDFD-3833-2AF0-9482-09B0AE0634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2117A42-F876-E81F-5ECF-7BE93B7D9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90F3A3EF-05D5-4563-E606-FA5845740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BB95-B467-4439-8B16-3FA8ADAB3E47}" type="datetimeFigureOut">
              <a:rPr lang="es-AR" smtClean="0"/>
              <a:t>05/11/2024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3872C714-1076-F44F-6626-2338EAD5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460E95F-8A86-4B04-A82C-FF9581449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4A15B-93B9-497F-A443-7C3AE57B4D4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53129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5B7A00A-1783-D2F1-19D9-7FA375BC6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DEDCE940-A804-8D0D-7067-A9CF865C1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69E1A142-EE7A-5733-3765-6D8CB69FC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BA5FD24A-F1AD-2E09-3B3F-772B2425B2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370358B4-2F72-D8AA-0403-6A56EE1652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8DA5E5C0-0AD9-E909-95A9-7A8C7495C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BB95-B467-4439-8B16-3FA8ADAB3E47}" type="datetimeFigureOut">
              <a:rPr lang="es-AR" smtClean="0"/>
              <a:t>05/11/2024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50CDF226-BD38-DA6B-4AB1-4AB4DB88F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1BC50078-798E-8E66-F4D0-218263A9E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4A15B-93B9-497F-A443-7C3AE57B4D4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3329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ADFBEE4-EF44-4491-49F7-74D1DD2F7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205832FF-F421-57C8-29E7-1C8A290E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BB95-B467-4439-8B16-3FA8ADAB3E47}" type="datetimeFigureOut">
              <a:rPr lang="es-AR" smtClean="0"/>
              <a:t>05/11/2024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C016E836-14E6-7594-DDA0-C4EEC405A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11D02953-1DE0-0A34-E156-4EAEA9BED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4A15B-93B9-497F-A443-7C3AE57B4D4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03469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F77BFF8E-AB28-6C66-F405-F8EB973B4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BB95-B467-4439-8B16-3FA8ADAB3E47}" type="datetimeFigureOut">
              <a:rPr lang="es-AR" smtClean="0"/>
              <a:t>05/11/2024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360E72CB-6191-CF06-B924-2CE3607E6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57C8A6DF-55CD-E7E1-DC66-F7ADD846E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4A15B-93B9-497F-A443-7C3AE57B4D4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03151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D1F4891-7449-5C4B-407B-76B79966B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1FFC4A6-299B-A672-27C4-D8B61548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5B9B6F60-26C6-127F-340A-052BC3201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2431978-B624-70C0-19D3-E8DD74893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BB95-B467-4439-8B16-3FA8ADAB3E47}" type="datetimeFigureOut">
              <a:rPr lang="es-AR" smtClean="0"/>
              <a:t>05/11/2024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802BA53-30E6-C59C-0797-F3A2C611C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E4A8656-62D3-D206-B8E8-3217FF57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4A15B-93B9-497F-A443-7C3AE57B4D4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66504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86B93F4-E2F8-8A1A-10E7-4012F665F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6A9ED758-B235-7063-2B12-8178CAFF5E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588482E-E548-6045-5DAF-0FA08D387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BBB3EF0-CC20-F3F5-6160-5541B5EE7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BB95-B467-4439-8B16-3FA8ADAB3E47}" type="datetimeFigureOut">
              <a:rPr lang="es-AR" smtClean="0"/>
              <a:t>05/11/2024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E694E57-D51D-3FF3-B850-22FDAA8B4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9A97C96B-8035-3165-2960-9AA03ADC9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4A15B-93B9-497F-A443-7C3AE57B4D4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05399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BACB009-CF29-97EC-ED00-8DE1C054F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8D4396A-C73F-A345-4146-DB1B84F56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30EEE63-0DE0-C187-42AB-48823D9A5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BB95-B467-4439-8B16-3FA8ADAB3E47}" type="datetimeFigureOut">
              <a:rPr lang="es-AR" smtClean="0"/>
              <a:t>05/11/2024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0A4C96C-185F-832F-7761-29459837E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E9B2AD6-0A07-FBB2-C0DE-2DFF8AF40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4A15B-93B9-497F-A443-7C3AE57B4D4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06860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FFD0A844-7AF6-D4F9-91AF-3167130AAD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9CC88F3C-0061-4A63-5E9B-D08F21512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CC922C0-DC93-6213-9FE7-FC4CA0894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BB95-B467-4439-8B16-3FA8ADAB3E47}" type="datetimeFigureOut">
              <a:rPr lang="es-AR" smtClean="0"/>
              <a:t>05/11/2024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E30D2F6-0FC8-6CB0-6E67-55BE77683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B2E572A-694A-5A1B-DFF2-075950AE6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4A15B-93B9-497F-A443-7C3AE57B4D4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24586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692FF4DC-396D-A269-CD43-68A61C14B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DBCA04D-C236-62F5-36D3-1E7F23604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683311D-CEC8-3B46-C71E-A6C0A71CDB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4BB95-B467-4439-8B16-3FA8ADAB3E47}" type="datetimeFigureOut">
              <a:rPr lang="es-AR" smtClean="0"/>
              <a:t>05/11/2024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59BC7A7-E583-51D3-795D-CA39328ADD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3856880-8ADA-FC02-83F4-550B697EF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4A15B-93B9-497F-A443-7C3AE57B4D4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16911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9F4512E3-799D-4AFB-9CE2-F00B74739E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3000">
                <a:schemeClr val="bg1">
                  <a:lumMod val="65000"/>
                  <a:alpha val="37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4286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D6AAF1E2-D171-27F8-A75C-6FD4DDE5A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988200" y="2227464"/>
            <a:ext cx="4215599" cy="103345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DB0BFB4B-3D6B-520B-BF4F-598E1D0FE35B}"/>
              </a:ext>
            </a:extLst>
          </p:cNvPr>
          <p:cNvSpPr txBox="1"/>
          <p:nvPr/>
        </p:nvSpPr>
        <p:spPr>
          <a:xfrm>
            <a:off x="-1" y="394536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/>
              <a:t>Búsqueda Estado De Las Autorizaciones</a:t>
            </a:r>
          </a:p>
        </p:txBody>
      </p:sp>
    </p:spTree>
    <p:extLst>
      <p:ext uri="{BB962C8B-B14F-4D97-AF65-F5344CB8AC3E}">
        <p14:creationId xmlns:p14="http://schemas.microsoft.com/office/powerpoint/2010/main" val="130180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F2B94427-D45D-9AEC-0E60-A8770C6FB3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250"/>
          <a:stretch/>
        </p:blipFill>
        <p:spPr>
          <a:xfrm>
            <a:off x="0" y="5843990"/>
            <a:ext cx="9601200" cy="103581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xmlns="" id="{B3792806-24F9-2298-6066-21CC3E3254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878" t="16427" r="1286" b="22781"/>
          <a:stretch/>
        </p:blipFill>
        <p:spPr>
          <a:xfrm>
            <a:off x="9642925" y="6171701"/>
            <a:ext cx="2540372" cy="629697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xmlns="" id="{2945BDE1-76EB-EC36-69EC-D7A1B055F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1847" y="238085"/>
            <a:ext cx="581106" cy="57158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4181406D-5AD9-89B6-3B9C-5871DCEE174F}"/>
              </a:ext>
            </a:extLst>
          </p:cNvPr>
          <p:cNvSpPr txBox="1">
            <a:spLocks/>
          </p:cNvSpPr>
          <p:nvPr/>
        </p:nvSpPr>
        <p:spPr>
          <a:xfrm>
            <a:off x="555851" y="918177"/>
            <a:ext cx="8911534" cy="63184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sz="1600" dirty="0">
              <a:latin typeface="+mn-lt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B9034EBE-5B58-47DF-607E-3E8BCEC425F6}"/>
              </a:ext>
            </a:extLst>
          </p:cNvPr>
          <p:cNvSpPr txBox="1"/>
          <p:nvPr/>
        </p:nvSpPr>
        <p:spPr>
          <a:xfrm>
            <a:off x="319047" y="286445"/>
            <a:ext cx="10972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Búsqueda Autorizaciones por N° de Socio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4A6EF02-1F06-AA09-FB70-FA1456DB0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361" y="1789876"/>
            <a:ext cx="8558653" cy="414849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911E954D-DA66-FE5A-F9CE-45D144B30333}"/>
              </a:ext>
            </a:extLst>
          </p:cNvPr>
          <p:cNvSpPr txBox="1">
            <a:spLocks/>
          </p:cNvSpPr>
          <p:nvPr/>
        </p:nvSpPr>
        <p:spPr>
          <a:xfrm>
            <a:off x="319047" y="1049521"/>
            <a:ext cx="8911534" cy="631843"/>
          </a:xfrm>
          <a:prstGeom prst="rect">
            <a:avLst/>
          </a:prstGeom>
        </p:spPr>
        <p:txBody>
          <a:bodyPr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>
                <a:latin typeface="+mn-lt"/>
              </a:rPr>
              <a:t>✔ Ingresar al icono: TRÁMITES DE AUTORIZACIONES</a:t>
            </a:r>
          </a:p>
          <a:p>
            <a:r>
              <a:rPr lang="es-ES" sz="1600" dirty="0">
                <a:latin typeface="+mn-lt"/>
              </a:rPr>
              <a:t>    Ir a paso siguiente</a:t>
            </a:r>
            <a:endParaRPr lang="es-AR" sz="1600" dirty="0">
              <a:latin typeface="+mn-lt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ADCE3473-E00C-C3A4-DC32-613DEEDCAC22}"/>
              </a:ext>
            </a:extLst>
          </p:cNvPr>
          <p:cNvSpPr/>
          <p:nvPr/>
        </p:nvSpPr>
        <p:spPr>
          <a:xfrm>
            <a:off x="1508361" y="4007836"/>
            <a:ext cx="2264899" cy="46423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72732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F2B94427-D45D-9AEC-0E60-A8770C6FB3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250"/>
          <a:stretch/>
        </p:blipFill>
        <p:spPr>
          <a:xfrm>
            <a:off x="0" y="5843990"/>
            <a:ext cx="9601200" cy="103581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xmlns="" id="{B3792806-24F9-2298-6066-21CC3E3254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878" t="16427" r="1286" b="22781"/>
          <a:stretch/>
        </p:blipFill>
        <p:spPr>
          <a:xfrm>
            <a:off x="9642925" y="6171701"/>
            <a:ext cx="2540372" cy="629697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xmlns="" id="{2945BDE1-76EB-EC36-69EC-D7A1B055F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1847" y="238085"/>
            <a:ext cx="581106" cy="57158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4181406D-5AD9-89B6-3B9C-5871DCEE174F}"/>
              </a:ext>
            </a:extLst>
          </p:cNvPr>
          <p:cNvSpPr txBox="1">
            <a:spLocks/>
          </p:cNvSpPr>
          <p:nvPr/>
        </p:nvSpPr>
        <p:spPr>
          <a:xfrm>
            <a:off x="555851" y="918177"/>
            <a:ext cx="8911534" cy="63184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sz="1600" dirty="0">
              <a:latin typeface="+mn-lt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B9034EBE-5B58-47DF-607E-3E8BCEC425F6}"/>
              </a:ext>
            </a:extLst>
          </p:cNvPr>
          <p:cNvSpPr txBox="1"/>
          <p:nvPr/>
        </p:nvSpPr>
        <p:spPr>
          <a:xfrm>
            <a:off x="319047" y="286445"/>
            <a:ext cx="10972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Búsqueda Autorizaciones por N° de Socio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911E954D-DA66-FE5A-F9CE-45D144B30333}"/>
              </a:ext>
            </a:extLst>
          </p:cNvPr>
          <p:cNvSpPr txBox="1">
            <a:spLocks/>
          </p:cNvSpPr>
          <p:nvPr/>
        </p:nvSpPr>
        <p:spPr>
          <a:xfrm>
            <a:off x="319047" y="1049521"/>
            <a:ext cx="8911534" cy="631843"/>
          </a:xfrm>
          <a:prstGeom prst="rect">
            <a:avLst/>
          </a:prstGeom>
        </p:spPr>
        <p:txBody>
          <a:bodyPr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>
                <a:latin typeface="+mn-lt"/>
              </a:rPr>
              <a:t>✔ Ingresar a la solapa:  Estado de trámites</a:t>
            </a:r>
          </a:p>
          <a:p>
            <a:r>
              <a:rPr lang="es-ES" sz="1600" dirty="0">
                <a:latin typeface="+mn-lt"/>
              </a:rPr>
              <a:t>     Seleccionar en el calendario un rango de fecha de búsqueda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362E0676-3307-0A3C-D604-4449750B8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0314" y="1921220"/>
            <a:ext cx="7900886" cy="32257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376F9D0E-E56B-C698-283F-67FF00BF25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3432" y="3467060"/>
            <a:ext cx="3733800" cy="2581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xmlns="" id="{7ADA2336-7250-F997-6597-E402EE7C998A}"/>
              </a:ext>
            </a:extLst>
          </p:cNvPr>
          <p:cNvSpPr/>
          <p:nvPr/>
        </p:nvSpPr>
        <p:spPr>
          <a:xfrm>
            <a:off x="4422858" y="3389925"/>
            <a:ext cx="830179" cy="481263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78519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E4634D4D-A86E-CB03-0754-E704AD8097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250"/>
          <a:stretch/>
        </p:blipFill>
        <p:spPr>
          <a:xfrm>
            <a:off x="0" y="5822724"/>
            <a:ext cx="9601200" cy="103581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xmlns="" id="{0A028FC4-534D-28DC-1C3D-D1B8F1B1BF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878" t="16427" r="1286" b="22781"/>
          <a:stretch/>
        </p:blipFill>
        <p:spPr>
          <a:xfrm>
            <a:off x="9642925" y="6171701"/>
            <a:ext cx="2540372" cy="629697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xmlns="" id="{51E28A3A-BE44-B699-1AF8-F12B8F302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1847" y="238085"/>
            <a:ext cx="581106" cy="57158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18967212-1F63-F069-23D1-4A204799A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305" y="2007324"/>
            <a:ext cx="9676949" cy="378361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ED5FE28-A6A3-10FD-9752-9C5A55AC29BC}"/>
              </a:ext>
            </a:extLst>
          </p:cNvPr>
          <p:cNvSpPr txBox="1"/>
          <p:nvPr/>
        </p:nvSpPr>
        <p:spPr>
          <a:xfrm>
            <a:off x="319047" y="286445"/>
            <a:ext cx="10972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Búsqueda Autorizaciones por N° de Socio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F6455D02-FF66-AE59-ED12-01F9B5345BF5}"/>
              </a:ext>
            </a:extLst>
          </p:cNvPr>
          <p:cNvSpPr txBox="1">
            <a:spLocks/>
          </p:cNvSpPr>
          <p:nvPr/>
        </p:nvSpPr>
        <p:spPr>
          <a:xfrm>
            <a:off x="319047" y="1049521"/>
            <a:ext cx="9601200" cy="63184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>
                <a:latin typeface="+mn-lt"/>
              </a:rPr>
              <a:t>✔ Desde el icono </a:t>
            </a:r>
            <a:r>
              <a:rPr lang="es-ES" sz="1600" b="1" dirty="0">
                <a:latin typeface="+mn-lt"/>
              </a:rPr>
              <a:t>Buscar por</a:t>
            </a:r>
            <a:endParaRPr lang="es-ES" sz="1600" dirty="0">
              <a:latin typeface="+mn-lt"/>
            </a:endParaRPr>
          </a:p>
          <a:p>
            <a:r>
              <a:rPr lang="es-ES" sz="1600" dirty="0">
                <a:latin typeface="+mn-lt"/>
              </a:rPr>
              <a:t>     Ir a la selección Socio e ingresar el </a:t>
            </a:r>
            <a:r>
              <a:rPr lang="es-ES" sz="1600" dirty="0" err="1">
                <a:latin typeface="+mn-lt"/>
              </a:rPr>
              <a:t>nro</a:t>
            </a:r>
            <a:r>
              <a:rPr lang="es-ES" sz="1600" dirty="0">
                <a:latin typeface="+mn-lt"/>
              </a:rPr>
              <a:t> de socio (sin el 800006, sin ceros adelante y número de integrante)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2DE50568-A62C-3C81-A9A2-C2172764F9E8}"/>
              </a:ext>
            </a:extLst>
          </p:cNvPr>
          <p:cNvSpPr/>
          <p:nvPr/>
        </p:nvSpPr>
        <p:spPr>
          <a:xfrm>
            <a:off x="6044629" y="2671472"/>
            <a:ext cx="1756611" cy="478487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xmlns="" id="{E6543506-4AF1-9E44-A698-4348F8BA8632}"/>
              </a:ext>
            </a:extLst>
          </p:cNvPr>
          <p:cNvSpPr/>
          <p:nvPr/>
        </p:nvSpPr>
        <p:spPr>
          <a:xfrm>
            <a:off x="7219714" y="3708041"/>
            <a:ext cx="581526" cy="38218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52878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E4634D4D-A86E-CB03-0754-E704AD8097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250"/>
          <a:stretch/>
        </p:blipFill>
        <p:spPr>
          <a:xfrm>
            <a:off x="0" y="5822724"/>
            <a:ext cx="9601200" cy="103581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xmlns="" id="{0A028FC4-534D-28DC-1C3D-D1B8F1B1BF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878" t="16427" r="1286" b="22781"/>
          <a:stretch/>
        </p:blipFill>
        <p:spPr>
          <a:xfrm>
            <a:off x="9642925" y="6171701"/>
            <a:ext cx="2540372" cy="629697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xmlns="" id="{51E28A3A-BE44-B699-1AF8-F12B8F302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1847" y="238085"/>
            <a:ext cx="581106" cy="57158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ED5FE28-A6A3-10FD-9752-9C5A55AC29BC}"/>
              </a:ext>
            </a:extLst>
          </p:cNvPr>
          <p:cNvSpPr txBox="1"/>
          <p:nvPr/>
        </p:nvSpPr>
        <p:spPr>
          <a:xfrm>
            <a:off x="319047" y="286445"/>
            <a:ext cx="10972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Búsqueda Autorizaciones por N° de Socio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F6455D02-FF66-AE59-ED12-01F9B5345BF5}"/>
              </a:ext>
            </a:extLst>
          </p:cNvPr>
          <p:cNvSpPr txBox="1">
            <a:spLocks/>
          </p:cNvSpPr>
          <p:nvPr/>
        </p:nvSpPr>
        <p:spPr>
          <a:xfrm>
            <a:off x="319047" y="1049521"/>
            <a:ext cx="9601200" cy="631843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>
                <a:latin typeface="+mn-lt"/>
              </a:rPr>
              <a:t>✔ Visualización de la búsqueda</a:t>
            </a:r>
          </a:p>
          <a:p>
            <a:r>
              <a:rPr lang="es-ES" sz="1600" dirty="0">
                <a:latin typeface="+mn-lt"/>
              </a:rPr>
              <a:t>    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7B417A0D-57C1-A2FA-6C3F-64E7518F5F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364" y="1542883"/>
            <a:ext cx="9964548" cy="199758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F567E3D2-9AB4-A206-E0DB-F9A407F098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364" y="3708094"/>
            <a:ext cx="9964548" cy="225311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16585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xmlns="" id="{A3DE2DCF-ADA0-85CC-AF0F-B6408E988514}"/>
              </a:ext>
            </a:extLst>
          </p:cNvPr>
          <p:cNvGrpSpPr/>
          <p:nvPr/>
        </p:nvGrpSpPr>
        <p:grpSpPr>
          <a:xfrm>
            <a:off x="0" y="-6"/>
            <a:ext cx="12192000" cy="6858000"/>
            <a:chOff x="0" y="-6"/>
            <a:chExt cx="12192000" cy="685800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xmlns="" id="{DEE119A3-C71E-3E05-0354-26D10D64C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6"/>
              <a:ext cx="12192000" cy="6858000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xmlns="" id="{EAA6718C-283E-E33B-D2AA-4A4216E579EC}"/>
                </a:ext>
              </a:extLst>
            </p:cNvPr>
            <p:cNvSpPr/>
            <p:nvPr/>
          </p:nvSpPr>
          <p:spPr>
            <a:xfrm>
              <a:off x="0" y="6223379"/>
              <a:ext cx="2354239" cy="634615"/>
            </a:xfrm>
            <a:prstGeom prst="rect">
              <a:avLst/>
            </a:prstGeom>
            <a:solidFill>
              <a:srgbClr val="E4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17707287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</TotalTime>
  <Words>103</Words>
  <Application>Microsoft Office PowerPoint</Application>
  <PresentationFormat>Panorámica</PresentationFormat>
  <Paragraphs>13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Ingresar a SGI, ir a TAREAS                 y hacer click en Mi Grupo.  Acá se ven los diferentes procesos, marcar SMMP ATENCION RRSS</dc:title>
  <dc:creator>Mariano Sartori</dc:creator>
  <cp:lastModifiedBy>directiva</cp:lastModifiedBy>
  <cp:revision>15</cp:revision>
  <dcterms:created xsi:type="dcterms:W3CDTF">2024-03-07T17:51:18Z</dcterms:created>
  <dcterms:modified xsi:type="dcterms:W3CDTF">2024-11-05T14:28:41Z</dcterms:modified>
</cp:coreProperties>
</file>